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0"/>
  </p:notesMasterIdLst>
  <p:sldIdLst>
    <p:sldId id="287" r:id="rId4"/>
    <p:sldId id="288" r:id="rId5"/>
    <p:sldId id="256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F7A8D67-20DF-4A7D-A8D7-9BD1C9B21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0BCE30D-9D4F-4F76-AD71-9DAE9EAE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A08E3A5-C857-4BE0-9144-ADD450E451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26ECC06-F0D3-4274-8329-1620A8A1462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塗鴉文化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1CAD19-7A30-4251-B2D4-0EF0C0F271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appreciate, to enjoy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505588-0173-47D2-8416-5FE4E219CC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觀賞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C9DEB0-CAE7-4487-A885-3B6A41BAF2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guānshǎng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FE0CA1-63C0-424B-A6F8-61D0DFD185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342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321873-E91B-429C-8AFC-FDE6B52420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relax, to alleviate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908F358-FC96-49E9-9D61-730BD5F6F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紓解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B8A75F-BD36-4651-A5DC-7AAF8DE33A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shūjiě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8EB6FAC-1DE8-45E1-825E-AC98FBE915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305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6FD6A3-0983-45DD-9530-01B821756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340FFF-2F8B-48DE-8F54-439795ABA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痕跡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7C368B7-C646-4C37-9BC3-891397CC5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hénjī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8AB9BF-8E06-4360-A7A9-F70D1043A6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294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59B42F-E7B5-469C-9F70-BCAA6EC898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norm, standard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80AA17-6240-43C7-B597-CA922E17DB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規範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EABE36-A34D-4760-8D59-5455D632B0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guīfàn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B6C3351-2BFB-4B2A-AEEC-5908E8460D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476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84AB941-3DE8-46D3-ACEC-3A026707C1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mainstream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4E98282-56DD-455E-9212-A1EEEB653F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8E3569-68D6-455A-B857-347BAC745B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7A59E5-375E-408C-A053-B342B0F48E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503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AC7F69-F6F8-4E65-98B4-CF63C65A2F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D99A119-CA89-4238-8A83-D4263F7A64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勇氣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22A2E9-A02A-472C-AFC7-379960FA7E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59CE47-0BD8-423D-8CCF-8A26D0C0167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972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2D2CD3-C05F-4809-BC7C-63BBADB1AA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disadvantaged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E55B7D8-D6ED-48B7-B270-5DEC191CD1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弱勢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54C1A7B-6CD1-423A-8B8A-77A42B4A61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ruòshì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D2733B6-80B2-4D78-9407-0A46970E1A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24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6975E0-2C1F-4C68-BE85-B247FA183B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speak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701E7B-9033-42A1-8E0A-FD94F35F7D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4699594-4D36-40B8-B2E1-67019D4E66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B952EA-995E-4DB9-86D6-0E7E992935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28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9C6F554-7EBA-488F-8D84-EDE0B0FD7F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examine, to study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9CF1E0-AA21-4042-B76F-9353ED3A8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探討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CD027E-C5BD-4DC1-8D45-99F9D019D8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tàntǎo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A4674F-3FEC-49CA-8E11-6D0AD4267A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99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DB61AA-2E0D-46C9-A946-19EDA69773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issue, topic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DBBD1A-B9A1-457B-B260-73653353E5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議題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23D5B9-50BF-4FB5-B1FE-62262A86E8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yìtí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ECF107-9D20-4DCD-AD77-302C9FE28E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3EE122-389D-4A50-A155-28CDAAA7CD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graffiti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2E17F5-C348-4CD0-AF01-D1A00CFCC9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塗鴉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E4434-6359-436C-9D5D-D2FF9EB17C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túyā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6B636D-C5D8-44F1-9D7E-793066C6E6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99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2B0C881-A409-46DD-9340-FAB46AF629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17485C-10B9-413A-AF1E-A15C60C5D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仍然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1B6369-24F6-4987-A791-91C3C90E79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réngrán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6F7EC5-CE25-4974-A45F-907753DF04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116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18F5AB9-722E-417E-9D98-238B79FC33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F13ED3-7818-4DA5-82A1-5660BDBAC6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DD4A40B-A91D-4B6F-ABF9-2F2890E443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quēfá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CED349-06BE-48AB-B27A-14A0BEF26C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115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991EB8-BF67-43DF-91B2-C59BA36064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aesthetic sense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0AB3783-76BC-41C6-B7D8-F9473ABB92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美感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A102AF3-8166-48C8-B5C0-D518B7D37B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měigǎn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D178B6-E2A4-46B5-8572-FBB4330E24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574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55F8D0-BB53-42EE-89C4-0B2E34FD69A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destroy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B82D976-79BB-4660-A7DA-8396D824E7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破壞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D9A9848-FA6E-49B2-8E07-D76C4B7823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pòhuài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E60F63-6BF0-4CD1-869D-02B5A2BB6F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386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25DC34-2080-48AC-A2D2-3B7216DB4A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behavior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CBC303-88E1-49F0-96C7-9B20854A51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13857D-4FED-4E0B-B9CB-B970EB100E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C1F2B-2066-416E-9365-814C0F7655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172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D0C0E9F-CB20-487C-BD0D-9873E03AFA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(artistic) work 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A4E7F0-760D-4AB5-99D3-0ED5A55E1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198BBF-6016-45A3-9E7C-8C38FAA5B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zuòpǐn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513E248-421A-40DE-A058-036D92C3FBD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562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B3561F-3CB2-4D50-8F24-8D17BAC151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not yet, without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396160-619B-4114-AF18-0F5CD308F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065A78-EFD3-4D6F-9ECA-9F170DB4F1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B3841F-5A98-4C18-AA9C-5714F20FD3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905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A7CDD6-58F1-43CB-8BE6-F6520C7778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copyright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ACD2D3-3BBF-43A2-9F72-6D7FB1BE2D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著作權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3E1B7E-37D7-492F-A9CA-FBAF2CFACE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zhùzuòquán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B3816D-9D29-4652-938B-AF1EB9BF20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729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B94F724-CC95-4F25-B0A3-E725A00A6D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suffer a lot from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6C9D41-A7C5-46E3-970F-05727A9545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飽受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05391-896B-4C1D-9D54-3A045EF475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52942E-81FE-470C-8756-7E896D2E88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389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49416AB-35D7-48F2-A7D1-BDF4A9DBDD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controversy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4345DA-5399-49F8-9DB9-A1CDB9C921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爭議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E9A621-134C-4516-8C04-23AD12FC03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6B4966-959E-4753-8601-D2D1C8F0436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317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street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街頭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D07B0B-5CBD-4900-B84B-451D16409D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8910A5-847C-4304-B757-76932DDE60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take, to adopt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325D921-64D0-48AC-BA90-6B5E9760D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採取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359F8AA-CC15-4B3B-BB22-784676C0C3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cǎiqǔ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C02FAE-5D45-4702-B1E9-8BFF8DEAB8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4334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D0256D-14FA-4DC1-B472-FC3FBC7FB4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1F88F0-B707-445B-8C2C-EECCC6582F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措施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8586F0-7B61-4C64-A8C6-D27E438E5A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cuòshī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97FE39-4D0C-466B-9573-6129AA4576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78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5F7BF7-67BB-4C1E-BDDC-91A2198E6A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designate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8059E8-D4BD-4DC8-B297-4CAE8CE4A3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01E12E-3FBB-4F2A-9342-9CDD677BD6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zhǐdìng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8BDB28-76A7-4F57-B0BB-7F044F6AF7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566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4FBDD6C-40B3-448F-A8AD-EF6CF81CC4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area, region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FB20E3-45B7-4754-BCA4-DCEE4B1D0C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區域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C861FE4-BEB9-4228-9705-33D9286BD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qūyù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D165BB-24E8-4D48-858A-88A08D10F1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924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AB3DB5B-2C7B-4B35-9658-1F280C7D41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FF7CEF-5BD5-4B25-AE13-E921F0AB27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合法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0F28390-592F-4637-BBD0-76508A57E5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héfǎ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81CF22C-A390-40A6-8774-AE2C1AFCF5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776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B5A6AE-5067-4A66-9B3C-8239188167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D839F1-F791-4AFD-9438-A0C785201E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確保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C3FA513-C4CF-4534-923E-7F0F08BA5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quèbǎo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9CCEDC-67F5-4891-A264-AF62E398F6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5742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178490-08FE-4897-A6B1-3BAB09798F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beauty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D43EDC-59D2-4862-963A-317ACF7D93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美觀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803968D-9B13-4836-BA39-C4930484F4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měiguān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8DC059B-7B7F-4E9D-845A-72185B19086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196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9C5FDF-5577-4AF1-8047-0BB8F5114D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spray paint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49FE15-2E2E-4B9E-9E69-D9E6AC63EA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噴漆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8F6B5A6-E5AD-43EF-AFB5-326F9F6B05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pēnqī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4F54105-DDE7-47DE-A348-7A8CF3A043F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65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91EAF3-0CBA-4583-9C87-2ADB4ED835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colored pencil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E937AB-8CD5-4DAC-8143-05FEC46031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彩筆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FFA4C9D-B3B1-433D-A448-67184380B9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cǎibǐ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E866CA7-6016-4B59-B45C-F99C7F1F4C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991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80B219-36EB-4357-BB78-E1D5094BFA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composition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1A2DD8-E0FB-417C-9A9E-0D6AC7AEE6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創作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12828D-88E8-4412-9AEA-7DC4956E42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A637D9-A95C-4526-B163-1066FBE56A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707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EBAD96-8B46-42DC-B047-FF3823AA76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abstract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C2DF04-D518-46F7-A593-D78C4B3E3E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抽象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9F1161-1CEC-4A21-9D7F-DDFF62A423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chōuxiàng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33D549-F691-44A9-B29E-2CB94A1E71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39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7F50711-5823-478E-99A9-6B66DBA6CF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realistic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C6C670-C25A-46D3-8FD8-0055615553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寫實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FEB662-CAE0-434A-9C32-AF02F9D895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xiěshí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8D1D58-351C-4FAB-A091-10B33185BE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814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11DF52-82CB-47A0-BB1A-7FDBA56D14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highlight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22AD55E-C0DE-46D1-977A-9B924D8447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亮點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2491D0F-EEAE-448D-9373-C92019A24D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liàngdiǎn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528EE81-A6EC-4FAC-9E01-8AB8CA0691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486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222</Words>
  <Application>Microsoft Office PowerPoint</Application>
  <PresentationFormat>寬螢幕</PresentationFormat>
  <Paragraphs>176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36</vt:i4>
      </vt:variant>
    </vt:vector>
  </HeadingPairs>
  <TitlesOfParts>
    <vt:vector size="45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塗鴉</vt:lpstr>
      <vt:lpstr>街頭</vt:lpstr>
      <vt:lpstr>噴漆</vt:lpstr>
      <vt:lpstr>彩筆</vt:lpstr>
      <vt:lpstr>創作</vt:lpstr>
      <vt:lpstr>抽象</vt:lpstr>
      <vt:lpstr>寫實</vt:lpstr>
      <vt:lpstr>亮點</vt:lpstr>
      <vt:lpstr>觀賞</vt:lpstr>
      <vt:lpstr>紓解</vt:lpstr>
      <vt:lpstr>痕跡</vt:lpstr>
      <vt:lpstr>規範</vt:lpstr>
      <vt:lpstr>主流</vt:lpstr>
      <vt:lpstr>勇氣</vt:lpstr>
      <vt:lpstr>弱勢</vt:lpstr>
      <vt:lpstr>發聲</vt:lpstr>
      <vt:lpstr>探討</vt:lpstr>
      <vt:lpstr>議題</vt:lpstr>
      <vt:lpstr>仍然</vt:lpstr>
      <vt:lpstr>缺乏</vt:lpstr>
      <vt:lpstr>美感</vt:lpstr>
      <vt:lpstr>破壞</vt:lpstr>
      <vt:lpstr>行為</vt:lpstr>
      <vt:lpstr>作品</vt:lpstr>
      <vt:lpstr>未</vt:lpstr>
      <vt:lpstr>著作權</vt:lpstr>
      <vt:lpstr>飽受</vt:lpstr>
      <vt:lpstr>爭議</vt:lpstr>
      <vt:lpstr>採取</vt:lpstr>
      <vt:lpstr>措施</vt:lpstr>
      <vt:lpstr>指定</vt:lpstr>
      <vt:lpstr>區域</vt:lpstr>
      <vt:lpstr>合法</vt:lpstr>
      <vt:lpstr>確保</vt:lpstr>
      <vt:lpstr>美觀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2026-04-24T02:32:10Z</dcterms:modified>
</cp:coreProperties>
</file>